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6" r:id="rId9"/>
    <p:sldId id="267" r:id="rId10"/>
    <p:sldId id="268" r:id="rId11"/>
    <p:sldId id="269" r:id="rId12"/>
    <p:sldId id="263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63"/>
  </p:normalViewPr>
  <p:slideViewPr>
    <p:cSldViewPr snapToGrid="0" snapToObjects="1" showGuides="1">
      <p:cViewPr varScale="1">
        <p:scale>
          <a:sx n="88" d="100"/>
          <a:sy n="88" d="100"/>
        </p:scale>
        <p:origin x="184" y="864"/>
      </p:cViewPr>
      <p:guideLst>
        <p:guide orient="horz" pos="4320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52D21-D066-0F47-8084-1020B0A50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2E53A4-B10B-1942-A0DD-DDBF7A349C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BE9743-727E-3C46-A378-9E4FB03EA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47A56-3BAB-C14F-854C-56FB92EB8BC0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7C962-6C55-F94A-943A-D0E6ABE38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0F9A7-1C64-874F-BFF3-1B2934E6F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06FFD-E24D-6F44-A6D7-2BB71DF0E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650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CA5A3-20A1-1D4F-B9D8-790E5BD2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BE3065-CE95-9B4A-A344-7536402A64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95E70-ACFE-E94D-A48F-1D6E077A6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47A56-3BAB-C14F-854C-56FB92EB8BC0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45F09-CC32-B846-ABD8-067C0734D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45199-C3AF-A048-8B48-72C7D0BBB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06FFD-E24D-6F44-A6D7-2BB71DF0E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871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572462-0285-CC43-94D2-BA36F5B9C5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1F49D-6DFD-D04E-AB75-86E61160D8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631054-DC8E-F046-B151-F9480075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47A56-3BAB-C14F-854C-56FB92EB8BC0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84CA-9492-D549-9D44-BB0494234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01E39-5FF9-114E-BE70-64CAF30CD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06FFD-E24D-6F44-A6D7-2BB71DF0E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207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589E5-3B3A-C544-BC09-10236A8AE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075AD-4F78-A940-8A8B-7EA8AC6B8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BB7B1-F06A-0345-ACE3-4B3D9D865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47A56-3BAB-C14F-854C-56FB92EB8BC0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429DF-8032-FE4D-8FB2-05DB63590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20EBB-3E75-E34E-8447-AD8E6CE2C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06FFD-E24D-6F44-A6D7-2BB71DF0E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783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74969-A68A-914A-A318-D9C0BB0FC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C3BE5B-C92B-904D-96C8-5183AC1F4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4BA21-0252-A743-9EB8-0F42C0CC1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47A56-3BAB-C14F-854C-56FB92EB8BC0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E9A669-726D-5944-981E-F83BDD2C2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AA3A7-EE5D-AB4A-B850-6A17C72BC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06FFD-E24D-6F44-A6D7-2BB71DF0E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39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F5AD6-14CC-894F-9FC9-245191D7F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31CAF-0AEC-6342-8574-44C8DD477D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7C2591-B33E-3E44-9D0C-3F7204925C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121180-B3B6-0942-8501-404F0E248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47A56-3BAB-C14F-854C-56FB92EB8BC0}" type="datetimeFigureOut">
              <a:rPr lang="en-US" smtClean="0"/>
              <a:t>2/12/20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443164-4D01-DB47-84E3-E87FB32F8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E40FD0-A099-7E4A-8ACB-8EFA1BE24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06FFD-E24D-6F44-A6D7-2BB71DF0E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0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BE60-B0F2-274A-9611-337A43A11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3EE33-4FD6-0546-AC1B-3138E35CF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A2B58C-1A0D-EA46-8F2A-C3E2E4EE5E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BF562A-CD55-F746-A88A-0986D64119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624578-CBBD-6A4B-ACA0-43666D6B53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2DC617-7414-FD4D-B005-3B23A1C6E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47A56-3BAB-C14F-854C-56FB92EB8BC0}" type="datetimeFigureOut">
              <a:rPr lang="en-US" smtClean="0"/>
              <a:t>2/12/20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A5D0EC-92C4-CE42-8A07-83B935221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AE720-B6AA-6C4A-A9C5-E9DA9887C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06FFD-E24D-6F44-A6D7-2BB71DF0E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43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19CB8-F039-494C-B704-CAC1E8DD8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26FA35-F435-7E45-A8A8-CAFD27649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47A56-3BAB-C14F-854C-56FB92EB8BC0}" type="datetimeFigureOut">
              <a:rPr lang="en-US" smtClean="0"/>
              <a:t>2/12/20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3947AC-2958-724B-BE10-527925406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53C6B9-8B27-4D41-BF9F-394B61BC6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06FFD-E24D-6F44-A6D7-2BB71DF0E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2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C1383B-9F77-EE4E-8D8F-EBF02D08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47A56-3BAB-C14F-854C-56FB92EB8BC0}" type="datetimeFigureOut">
              <a:rPr lang="en-US" smtClean="0"/>
              <a:t>2/12/20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04F6C2-F60D-BB4A-A5F7-B4DAF92F0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D1F61-D5F8-554B-BDF6-3498596FD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06FFD-E24D-6F44-A6D7-2BB71DF0E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10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2E7CF-87A5-AF4D-B5D2-3D6DC78CF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76A77-A3A1-AD45-97D0-B56825F45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C71FB1-BCF7-B441-8E99-6AFCCF84F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332C17-019C-C441-AC5D-268EE9372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47A56-3BAB-C14F-854C-56FB92EB8BC0}" type="datetimeFigureOut">
              <a:rPr lang="en-US" smtClean="0"/>
              <a:t>2/12/20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DF8A59-9C37-5F4E-AB71-607706354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DE97B5-8D9B-654D-9865-1BE8939C5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06FFD-E24D-6F44-A6D7-2BB71DF0E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98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53178-128A-E440-8F17-91EA6E952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FB2DC1-3FDF-D64C-BFB4-74EC554734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D1812B-40F5-5C41-9ED6-34A20A1444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130E64-3DF5-494D-B192-226F1BB53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47A56-3BAB-C14F-854C-56FB92EB8BC0}" type="datetimeFigureOut">
              <a:rPr lang="en-US" smtClean="0"/>
              <a:t>2/12/20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341AA7-01CC-7F40-8DE6-A3FD68067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FA55ED-4439-344E-A517-AAB0AB720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06FFD-E24D-6F44-A6D7-2BB71DF0E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883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13C66B-D236-7A4C-A8C6-9CC22AA0F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6835F-EA05-CA41-9CC7-CD66C1495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76515-A778-DA4B-84E7-DFD256238D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47A56-3BAB-C14F-854C-56FB92EB8BC0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2C656-8E94-4647-9C73-C69DC38AB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761A8-7D9E-1241-A5AA-21CB560886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006FFD-E24D-6F44-A6D7-2BB71DF0E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7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5924EF-263D-8A43-BD25-506F4E881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554" y="643467"/>
            <a:ext cx="3379691" cy="254321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A63B2DC-73FD-1742-973C-8296BE3B0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940" y="643467"/>
            <a:ext cx="3379691" cy="254321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A81A1F9-57BC-3046-AC7E-D586E799C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962" y="3671316"/>
            <a:ext cx="3360874" cy="25458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6C63AE7-E821-5D4E-84C9-B4FFA4DD1D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4872" y="3671316"/>
            <a:ext cx="3359828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62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E90BF4-851B-1347-A233-C1DF7A299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50099"/>
            <a:ext cx="5294716" cy="3957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9A17C4-0BA9-4E43-8898-D4B0A6B25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430245"/>
            <a:ext cx="5294715" cy="399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920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C38FF0-BD30-A04B-8F36-B56F249FE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31396"/>
            <a:ext cx="5291666" cy="39952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30F2F9-C56B-6E42-9B77-49A665762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438011"/>
            <a:ext cx="5291667" cy="398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2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6669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573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5103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7867EE-2FD5-DC4B-879D-ED12A2845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630" y="0"/>
            <a:ext cx="911874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BC1B0B-EFB2-144B-BB9F-6B4A1DE78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200" y="4920342"/>
            <a:ext cx="7910286" cy="176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02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6D93D5-27CF-3045-9AE0-7A03FD6E4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2" y="132444"/>
            <a:ext cx="6786147" cy="67255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413BC2-C42F-E34F-B2FE-DF5C17E71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600" y="2800350"/>
            <a:ext cx="13208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298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F67DDD-D648-4D4D-A87C-52E022859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31396"/>
            <a:ext cx="5291666" cy="39952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0E3873E-5408-B54D-A3AE-1EA03A263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451239"/>
            <a:ext cx="5291667" cy="395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74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B9B590-C5B8-7F4E-BC5A-3C9BE008C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327" y="321734"/>
            <a:ext cx="3886514" cy="2905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B02492-C2E0-AA41-BAEF-55BE8C448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055" y="3631096"/>
            <a:ext cx="3693056" cy="276056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216BBE-F9FD-EE4E-834C-628EEA5A5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1314876"/>
            <a:ext cx="5426764" cy="408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41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346D90-5A27-4745-B2F8-88EA31E80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400050"/>
            <a:ext cx="81534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216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595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4FEFB0-5961-0E4A-BF79-9563B3472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30244"/>
            <a:ext cx="5294716" cy="39975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9E8255-3AD7-024C-AB4F-54CFDF2C2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423627"/>
            <a:ext cx="5294715" cy="401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65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8AA9B6-E956-C34E-870C-1BF28625B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11552"/>
            <a:ext cx="5291666" cy="40348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964EF7-D179-6C49-AA7A-7449E1E48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23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5118</TotalTime>
  <Words>0</Words>
  <Application>Microsoft Macintosh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Aliaga, Diego</dc:creator>
  <cp:lastModifiedBy>Aliaga, Diego</cp:lastModifiedBy>
  <cp:revision>7</cp:revision>
  <dcterms:created xsi:type="dcterms:W3CDTF">2020-02-12T08:39:09Z</dcterms:created>
  <dcterms:modified xsi:type="dcterms:W3CDTF">2020-02-15T21:58:13Z</dcterms:modified>
</cp:coreProperties>
</file>